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25890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83217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20446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48115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38419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23308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22769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70645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954015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50692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3409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1F0F7-FB44-4D87-917F-10D0ABF4C847}" type="datetimeFigureOut">
              <a:rPr lang="es-MX" smtClean="0"/>
              <a:t>15/06/2021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8B3A42-C87C-4EC9-9B57-26AC341258D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60534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gestion.pe/mundo/escandalo-de-investigacion-cientifica-abre-innecesaria-division-durante-la-pandemia-hidroxicloroquina-coronavirus-the-lancet-covid-19-noticia/" TargetMode="External"/><Relationship Id="rId2" Type="http://schemas.openxmlformats.org/officeDocument/2006/relationships/hyperlink" Target="https://elpais.com/elpais/2017/07/13/ciencia/1499949030_751576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edicina.udd.cl/centro-bioetica/noticias/2010/06/29/fraude-y-moral-de-los-profesionale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altLang="es-MX" sz="3600" b="1" dirty="0" smtClean="0"/>
              <a:t>Control 2: </a:t>
            </a:r>
            <a:br>
              <a:rPr lang="es-CL" altLang="es-MX" sz="3600" b="1" dirty="0" smtClean="0"/>
            </a:br>
            <a:r>
              <a:rPr lang="es-CL" altLang="es-MX" sz="3600" b="1" dirty="0" smtClean="0"/>
              <a:t>Análisis de investigación en seres humanos</a:t>
            </a:r>
            <a:endParaRPr lang="es-CL" altLang="es-MX" sz="3600" b="1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s-CL" sz="1800" dirty="0" smtClean="0"/>
              <a:t>1</a:t>
            </a:r>
            <a:r>
              <a:rPr lang="es-CL" sz="1800" dirty="0"/>
              <a:t>. </a:t>
            </a:r>
            <a:r>
              <a:rPr lang="es-CL" sz="1800" dirty="0" smtClean="0"/>
              <a:t>Grupo 5, 6 </a:t>
            </a:r>
            <a:r>
              <a:rPr lang="es-CL" sz="1800" smtClean="0"/>
              <a:t>y 10:</a:t>
            </a:r>
            <a:endParaRPr lang="es-CL" sz="1800" dirty="0" smtClean="0"/>
          </a:p>
          <a:p>
            <a:pPr marL="0" indent="0">
              <a:buNone/>
              <a:defRPr/>
            </a:pPr>
            <a:r>
              <a:rPr lang="es-CL" sz="1800" dirty="0" smtClean="0"/>
              <a:t>(</a:t>
            </a:r>
            <a:r>
              <a:rPr lang="es-CL" sz="1800" dirty="0"/>
              <a:t>España)</a:t>
            </a:r>
          </a:p>
          <a:p>
            <a:pPr marL="0" indent="0">
              <a:buNone/>
              <a:defRPr/>
            </a:pPr>
            <a:r>
              <a:rPr lang="es-CL" sz="1800" dirty="0">
                <a:hlinkClick r:id="rId2"/>
              </a:rPr>
              <a:t>https://elpais.com/elpais/2017/07/13/ciencia/1499949030_751576.html</a:t>
            </a:r>
            <a:endParaRPr lang="es-CL" sz="1800" dirty="0"/>
          </a:p>
          <a:p>
            <a:pPr marL="0" indent="0">
              <a:buNone/>
              <a:defRPr/>
            </a:pPr>
            <a:r>
              <a:rPr lang="es-CL" sz="1800" dirty="0"/>
              <a:t>2. </a:t>
            </a:r>
            <a:r>
              <a:rPr lang="es-CL" sz="1800" dirty="0" smtClean="0"/>
              <a:t>Grupo 4 y 7:</a:t>
            </a:r>
          </a:p>
          <a:p>
            <a:pPr marL="0" indent="0">
              <a:buNone/>
              <a:defRPr/>
            </a:pPr>
            <a:r>
              <a:rPr lang="es-CL" sz="1800" dirty="0" smtClean="0"/>
              <a:t>(</a:t>
            </a:r>
            <a:r>
              <a:rPr lang="es-CL" sz="1800" dirty="0"/>
              <a:t>EEUU)   </a:t>
            </a:r>
            <a:r>
              <a:rPr lang="es-CL" sz="1800" dirty="0">
                <a:hlinkClick r:id="rId3"/>
              </a:rPr>
              <a:t>https://gestion.pe/mundo/escandalo-de-investigacion-cientifica-abre-innecesaria-division-durante-la-pandemia-hidroxicloroquina-coronavirus-the-lancet-covid-19-noticia/</a:t>
            </a:r>
            <a:endParaRPr lang="es-CL" sz="1800" dirty="0"/>
          </a:p>
          <a:p>
            <a:pPr marL="0" indent="0">
              <a:buNone/>
              <a:defRPr/>
            </a:pPr>
            <a:r>
              <a:rPr lang="es-CL" sz="1800" dirty="0"/>
              <a:t>3</a:t>
            </a:r>
            <a:r>
              <a:rPr lang="es-CL" sz="1800" dirty="0" smtClean="0"/>
              <a:t>. Grupo 1, 8 y 3:</a:t>
            </a:r>
          </a:p>
          <a:p>
            <a:pPr marL="0" indent="0">
              <a:buNone/>
              <a:defRPr/>
            </a:pPr>
            <a:r>
              <a:rPr lang="es-CL" sz="1800" dirty="0" smtClean="0"/>
              <a:t>(</a:t>
            </a:r>
            <a:r>
              <a:rPr lang="es-CL" sz="1800" dirty="0"/>
              <a:t>China)  </a:t>
            </a:r>
            <a:r>
              <a:rPr lang="es-CL" sz="1800" dirty="0">
                <a:hlinkClick r:id="rId4"/>
              </a:rPr>
              <a:t>https://medicina.udd.cl/centro-bioetica/noticias/2010/06/29/fraude-y-moral-de-los-profesionales/</a:t>
            </a:r>
            <a:endParaRPr lang="es-CL" sz="1800" dirty="0"/>
          </a:p>
          <a:p>
            <a:pPr marL="0" indent="0">
              <a:buNone/>
              <a:defRPr/>
            </a:pPr>
            <a:r>
              <a:rPr lang="es-CL" sz="1800" dirty="0"/>
              <a:t>4. </a:t>
            </a:r>
            <a:r>
              <a:rPr lang="es-CL" sz="1800" dirty="0" smtClean="0"/>
              <a:t>Grupo 2 y 9:</a:t>
            </a:r>
          </a:p>
          <a:p>
            <a:pPr marL="0" indent="0">
              <a:buNone/>
              <a:defRPr/>
            </a:pPr>
            <a:r>
              <a:rPr lang="es-CL" sz="1800" dirty="0" smtClean="0"/>
              <a:t>(Chile</a:t>
            </a:r>
            <a:r>
              <a:rPr lang="es-CL" sz="1800" dirty="0"/>
              <a:t>) https://www.adnradio.cl/ciencia/2021/01/16/destacado-cientifico-chileno-es-acusado-de-manipular-imagenes-en-estudios-involucran-al-actual-ministro-de-ciencias.html</a:t>
            </a:r>
          </a:p>
        </p:txBody>
      </p:sp>
    </p:spTree>
    <p:extLst>
      <p:ext uri="{BB962C8B-B14F-4D97-AF65-F5344CB8AC3E}">
        <p14:creationId xmlns:p14="http://schemas.microsoft.com/office/powerpoint/2010/main" val="4016499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Preguntas a responder:</a:t>
            </a:r>
            <a:endParaRPr lang="es-MX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Resuma de la situación de análisis.</a:t>
            </a:r>
          </a:p>
          <a:p>
            <a:r>
              <a:rPr lang="es-MX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Analice si la investigación cumple con los requisitos éticos básicos y fundamente su respuesta:</a:t>
            </a:r>
          </a:p>
          <a:p>
            <a:pPr lvl="1" algn="just">
              <a:lnSpc>
                <a:spcPct val="80000"/>
              </a:lnSpc>
            </a:pPr>
            <a:r>
              <a:rPr lang="es-ES" sz="2000" dirty="0" smtClean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Valor (recursos limitados y evitar la explotación)</a:t>
            </a:r>
          </a:p>
          <a:p>
            <a:pPr lvl="1" algn="just">
              <a:lnSpc>
                <a:spcPct val="80000"/>
              </a:lnSpc>
            </a:pPr>
            <a:r>
              <a:rPr lang="es-ES" sz="2000" dirty="0" smtClean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Validez científica (diseño)</a:t>
            </a:r>
          </a:p>
          <a:p>
            <a:pPr lvl="1" algn="just">
              <a:lnSpc>
                <a:spcPct val="80000"/>
              </a:lnSpc>
            </a:pPr>
            <a:r>
              <a:rPr lang="es-ES" sz="2000" dirty="0" smtClean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Selección equitativa del sujeto</a:t>
            </a:r>
          </a:p>
          <a:p>
            <a:pPr lvl="1" algn="just">
              <a:lnSpc>
                <a:spcPct val="80000"/>
              </a:lnSpc>
            </a:pPr>
            <a:r>
              <a:rPr lang="es-ES" sz="2000" dirty="0" smtClean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Proporción favorable del riesgo-beneficio</a:t>
            </a:r>
          </a:p>
          <a:p>
            <a:pPr lvl="1" algn="just">
              <a:lnSpc>
                <a:spcPct val="80000"/>
              </a:lnSpc>
            </a:pPr>
            <a:r>
              <a:rPr lang="es-ES" sz="2000" dirty="0" smtClean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Evaluación independiente</a:t>
            </a:r>
          </a:p>
          <a:p>
            <a:pPr lvl="1" algn="just">
              <a:lnSpc>
                <a:spcPct val="80000"/>
              </a:lnSpc>
            </a:pPr>
            <a:r>
              <a:rPr lang="es-ES" sz="2000" dirty="0" smtClean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Consentimiento informado</a:t>
            </a:r>
          </a:p>
          <a:p>
            <a:pPr lvl="1" algn="just">
              <a:lnSpc>
                <a:spcPct val="80000"/>
              </a:lnSpc>
            </a:pPr>
            <a:r>
              <a:rPr lang="es-ES" sz="2000" dirty="0" smtClean="0">
                <a:latin typeface="Arial" panose="020B0604020202020204" pitchFamily="34" charset="0"/>
                <a:ea typeface="ＭＳ Ｐゴシック"/>
                <a:cs typeface="Arial" panose="020B0604020202020204" pitchFamily="34" charset="0"/>
              </a:rPr>
              <a:t>Respeto a los sujetos inscritos</a:t>
            </a:r>
          </a:p>
          <a:p>
            <a:r>
              <a:rPr lang="es-MX" dirty="0" smtClean="0"/>
              <a:t>¿Qué modificaciones prácticas realizaría para que esta investigación sea aceptada desde el punto de vista ético?</a:t>
            </a:r>
          </a:p>
          <a:p>
            <a:endParaRPr lang="es-MX" dirty="0" smtClean="0"/>
          </a:p>
          <a:p>
            <a:endParaRPr lang="es-MX" dirty="0" smtClean="0"/>
          </a:p>
          <a:p>
            <a:pPr marL="0" indent="0">
              <a:buNone/>
            </a:pP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6159995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143</Words>
  <Application>Microsoft Office PowerPoint</Application>
  <PresentationFormat>Panorámica</PresentationFormat>
  <Paragraphs>22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Tema de Office</vt:lpstr>
      <vt:lpstr>Control 2:  Análisis de investigación en seres humanos</vt:lpstr>
      <vt:lpstr>Preguntas a responder: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Control 2:  Análisis de investigación en seres humanos</dc:title>
  <dc:creator>soportehnv</dc:creator>
  <cp:lastModifiedBy>soportehnv</cp:lastModifiedBy>
  <cp:revision>2</cp:revision>
  <dcterms:created xsi:type="dcterms:W3CDTF">2021-06-15T12:33:44Z</dcterms:created>
  <dcterms:modified xsi:type="dcterms:W3CDTF">2021-06-15T13:55:42Z</dcterms:modified>
</cp:coreProperties>
</file>